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720" r:id="rId1"/>
  </p:sldMasterIdLst>
  <p:notesMasterIdLst>
    <p:notesMasterId r:id="rId20"/>
  </p:notesMasterIdLst>
  <p:sldIdLst>
    <p:sldId id="337" r:id="rId2"/>
    <p:sldId id="338" r:id="rId3"/>
    <p:sldId id="339" r:id="rId4"/>
    <p:sldId id="340" r:id="rId5"/>
    <p:sldId id="341" r:id="rId6"/>
    <p:sldId id="342" r:id="rId7"/>
    <p:sldId id="343" r:id="rId8"/>
    <p:sldId id="354" r:id="rId9"/>
    <p:sldId id="344" r:id="rId10"/>
    <p:sldId id="345" r:id="rId11"/>
    <p:sldId id="346" r:id="rId12"/>
    <p:sldId id="347" r:id="rId13"/>
    <p:sldId id="348" r:id="rId14"/>
    <p:sldId id="349" r:id="rId15"/>
    <p:sldId id="350" r:id="rId16"/>
    <p:sldId id="351" r:id="rId17"/>
    <p:sldId id="352" r:id="rId18"/>
    <p:sldId id="353" r:id="rId19"/>
  </p:sldIdLst>
  <p:sldSz cx="12192000" cy="6858000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–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691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E1D11B0-E1E3-419C-9621-6BE7F2E57259}" type="datetimeFigureOut">
              <a:rPr lang="en-US" smtClean="0"/>
              <a:t>5/30/2023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514600" y="857250"/>
            <a:ext cx="4114800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300412"/>
            <a:ext cx="7315200" cy="2700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BB2012E-F587-47AB-8D46-4D3A915C43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03253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217627" rtl="0" eaLnBrk="1" latinLnBrk="0" hangingPunct="1">
      <a:defRPr sz="286" kern="1200">
        <a:solidFill>
          <a:schemeClr val="tx1"/>
        </a:solidFill>
        <a:latin typeface="+mn-lt"/>
        <a:ea typeface="+mn-ea"/>
        <a:cs typeface="+mn-cs"/>
      </a:defRPr>
    </a:lvl1pPr>
    <a:lvl2pPr marL="108814" algn="l" defTabSz="217627" rtl="0" eaLnBrk="1" latinLnBrk="0" hangingPunct="1">
      <a:defRPr sz="286" kern="1200">
        <a:solidFill>
          <a:schemeClr val="tx1"/>
        </a:solidFill>
        <a:latin typeface="+mn-lt"/>
        <a:ea typeface="+mn-ea"/>
        <a:cs typeface="+mn-cs"/>
      </a:defRPr>
    </a:lvl2pPr>
    <a:lvl3pPr marL="217627" algn="l" defTabSz="217627" rtl="0" eaLnBrk="1" latinLnBrk="0" hangingPunct="1">
      <a:defRPr sz="286" kern="1200">
        <a:solidFill>
          <a:schemeClr val="tx1"/>
        </a:solidFill>
        <a:latin typeface="+mn-lt"/>
        <a:ea typeface="+mn-ea"/>
        <a:cs typeface="+mn-cs"/>
      </a:defRPr>
    </a:lvl3pPr>
    <a:lvl4pPr marL="326441" algn="l" defTabSz="217627" rtl="0" eaLnBrk="1" latinLnBrk="0" hangingPunct="1">
      <a:defRPr sz="286" kern="1200">
        <a:solidFill>
          <a:schemeClr val="tx1"/>
        </a:solidFill>
        <a:latin typeface="+mn-lt"/>
        <a:ea typeface="+mn-ea"/>
        <a:cs typeface="+mn-cs"/>
      </a:defRPr>
    </a:lvl4pPr>
    <a:lvl5pPr marL="435254" algn="l" defTabSz="217627" rtl="0" eaLnBrk="1" latinLnBrk="0" hangingPunct="1">
      <a:defRPr sz="286" kern="1200">
        <a:solidFill>
          <a:schemeClr val="tx1"/>
        </a:solidFill>
        <a:latin typeface="+mn-lt"/>
        <a:ea typeface="+mn-ea"/>
        <a:cs typeface="+mn-cs"/>
      </a:defRPr>
    </a:lvl5pPr>
    <a:lvl6pPr marL="544068" algn="l" defTabSz="217627" rtl="0" eaLnBrk="1" latinLnBrk="0" hangingPunct="1">
      <a:defRPr sz="286" kern="1200">
        <a:solidFill>
          <a:schemeClr val="tx1"/>
        </a:solidFill>
        <a:latin typeface="+mn-lt"/>
        <a:ea typeface="+mn-ea"/>
        <a:cs typeface="+mn-cs"/>
      </a:defRPr>
    </a:lvl6pPr>
    <a:lvl7pPr marL="652882" algn="l" defTabSz="217627" rtl="0" eaLnBrk="1" latinLnBrk="0" hangingPunct="1">
      <a:defRPr sz="286" kern="1200">
        <a:solidFill>
          <a:schemeClr val="tx1"/>
        </a:solidFill>
        <a:latin typeface="+mn-lt"/>
        <a:ea typeface="+mn-ea"/>
        <a:cs typeface="+mn-cs"/>
      </a:defRPr>
    </a:lvl7pPr>
    <a:lvl8pPr marL="761695" algn="l" defTabSz="217627" rtl="0" eaLnBrk="1" latinLnBrk="0" hangingPunct="1">
      <a:defRPr sz="286" kern="1200">
        <a:solidFill>
          <a:schemeClr val="tx1"/>
        </a:solidFill>
        <a:latin typeface="+mn-lt"/>
        <a:ea typeface="+mn-ea"/>
        <a:cs typeface="+mn-cs"/>
      </a:defRPr>
    </a:lvl8pPr>
    <a:lvl9pPr marL="870509" algn="l" defTabSz="217627" rtl="0" eaLnBrk="1" latinLnBrk="0" hangingPunct="1">
      <a:defRPr sz="286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120D5-EEE4-46EC-BCBF-284FA2357760}" type="datetimeFigureOut">
              <a:rPr lang="en-US" smtClean="0"/>
              <a:t>5/30/2023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9074AD-A6CB-4254-9DFE-3474E01202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37311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120D5-EEE4-46EC-BCBF-284FA2357760}" type="datetimeFigureOut">
              <a:rPr lang="en-US" smtClean="0"/>
              <a:t>5/30/2023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9074AD-A6CB-4254-9DFE-3474E01202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777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120D5-EEE4-46EC-BCBF-284FA2357760}" type="datetimeFigureOut">
              <a:rPr lang="en-US" smtClean="0"/>
              <a:t>5/30/2023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9074AD-A6CB-4254-9DFE-3474E01202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64238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120D5-EEE4-46EC-BCBF-284FA2357760}" type="datetimeFigureOut">
              <a:rPr lang="en-US" smtClean="0"/>
              <a:t>5/30/2023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9074AD-A6CB-4254-9DFE-3474E01202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10734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120D5-EEE4-46EC-BCBF-284FA2357760}" type="datetimeFigureOut">
              <a:rPr lang="en-US" smtClean="0"/>
              <a:t>5/30/2023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9074AD-A6CB-4254-9DFE-3474E01202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69602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120D5-EEE4-46EC-BCBF-284FA2357760}" type="datetimeFigureOut">
              <a:rPr lang="en-US" smtClean="0"/>
              <a:t>5/30/2023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9074AD-A6CB-4254-9DFE-3474E01202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13409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120D5-EEE4-46EC-BCBF-284FA2357760}" type="datetimeFigureOut">
              <a:rPr lang="en-US" smtClean="0"/>
              <a:t>5/30/2023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9074AD-A6CB-4254-9DFE-3474E01202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17380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120D5-EEE4-46EC-BCBF-284FA2357760}" type="datetimeFigureOut">
              <a:rPr lang="en-US" smtClean="0"/>
              <a:t>5/30/2023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9074AD-A6CB-4254-9DFE-3474E01202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41208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120D5-EEE4-46EC-BCBF-284FA2357760}" type="datetimeFigureOut">
              <a:rPr lang="en-US" smtClean="0"/>
              <a:t>5/30/2023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9074AD-A6CB-4254-9DFE-3474E01202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28372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120D5-EEE4-46EC-BCBF-284FA2357760}" type="datetimeFigureOut">
              <a:rPr lang="en-US" smtClean="0"/>
              <a:t>5/30/2023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9074AD-A6CB-4254-9DFE-3474E01202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51969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120D5-EEE4-46EC-BCBF-284FA2357760}" type="datetimeFigureOut">
              <a:rPr lang="en-US" smtClean="0"/>
              <a:t>5/30/2023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9074AD-A6CB-4254-9DFE-3474E01202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51944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6120D5-EEE4-46EC-BCBF-284FA2357760}" type="datetimeFigureOut">
              <a:rPr lang="en-US" smtClean="0"/>
              <a:t>5/30/2023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9074AD-A6CB-4254-9DFE-3474E01202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14181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ukFavorite1">
            <a:extLst>
              <a:ext uri="{FF2B5EF4-FFF2-40B4-BE49-F238E27FC236}">
                <a16:creationId xmlns:a16="http://schemas.microsoft.com/office/drawing/2014/main" id="{DA9EED5F-EC0C-8B9E-0DB0-A986F2E9F6C9}"/>
              </a:ext>
            </a:extLst>
          </p:cNvPr>
          <p:cNvSpPr/>
          <p:nvPr/>
        </p:nvSpPr>
        <p:spPr>
          <a:xfrm>
            <a:off x="3966695" y="2952956"/>
            <a:ext cx="4258610" cy="952089"/>
          </a:xfrm>
          <a:prstGeom prst="rect">
            <a:avLst/>
          </a:prstGeom>
          <a:noFill/>
          <a:ln w="12700" cmpd="sng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7420" tIns="8710" rIns="17420" bIns="871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2400" kern="0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latin typeface="Meiryo UI" panose="020B0604030504040204" pitchFamily="50" charset="-128"/>
                <a:ea typeface="Meiryo UI" panose="020B0604030504040204" pitchFamily="50" charset="-128"/>
                <a:sym typeface=""/>
              </a:rPr>
              <a:t>Favorite Slide </a:t>
            </a:r>
            <a:r>
              <a:rPr lang="en-US" altLang="ja-JP" sz="2400" kern="0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latin typeface="Meiryo UI" panose="020B0604030504040204" pitchFamily="50" charset="-128"/>
                <a:ea typeface="Meiryo UI" panose="020B0604030504040204" pitchFamily="50" charset="-128"/>
                <a:sym typeface=""/>
              </a:rPr>
              <a:t>1</a:t>
            </a:r>
            <a:endParaRPr lang="en-US" sz="2400" kern="0" dirty="0">
              <a:solidFill>
                <a:schemeClr val="tx1"/>
              </a:solidFill>
              <a:uFill>
                <a:solidFill>
                  <a:srgbClr val="000000"/>
                </a:solidFill>
              </a:uFill>
              <a:latin typeface="Meiryo UI" panose="020B0604030504040204" pitchFamily="50" charset="-128"/>
              <a:ea typeface="Meiryo UI" panose="020B0604030504040204" pitchFamily="50" charset="-128"/>
              <a:sym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166174446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ukFavorite1">
            <a:extLst>
              <a:ext uri="{FF2B5EF4-FFF2-40B4-BE49-F238E27FC236}">
                <a16:creationId xmlns:a16="http://schemas.microsoft.com/office/drawing/2014/main" id="{8E1EB4A1-FE82-270D-F533-A4EE34F15F42}"/>
              </a:ext>
            </a:extLst>
          </p:cNvPr>
          <p:cNvSpPr/>
          <p:nvPr/>
        </p:nvSpPr>
        <p:spPr>
          <a:xfrm>
            <a:off x="3966695" y="2952956"/>
            <a:ext cx="4258610" cy="952089"/>
          </a:xfrm>
          <a:prstGeom prst="rect">
            <a:avLst/>
          </a:prstGeom>
          <a:noFill/>
          <a:ln w="12700" cmpd="sng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7420" tIns="8710" rIns="17420" bIns="871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2400" kern="0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latin typeface="Meiryo UI" panose="020B0604030504040204" pitchFamily="50" charset="-128"/>
                <a:ea typeface="Meiryo UI" panose="020B0604030504040204" pitchFamily="50" charset="-128"/>
                <a:sym typeface=""/>
              </a:rPr>
              <a:t>Favorite Shape 4</a:t>
            </a:r>
          </a:p>
        </p:txBody>
      </p:sp>
    </p:spTree>
    <p:extLst>
      <p:ext uri="{BB962C8B-B14F-4D97-AF65-F5344CB8AC3E}">
        <p14:creationId xmlns:p14="http://schemas.microsoft.com/office/powerpoint/2010/main" val="162599688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ukFavorite1">
            <a:extLst>
              <a:ext uri="{FF2B5EF4-FFF2-40B4-BE49-F238E27FC236}">
                <a16:creationId xmlns:a16="http://schemas.microsoft.com/office/drawing/2014/main" id="{8E1EB4A1-FE82-270D-F533-A4EE34F15F42}"/>
              </a:ext>
            </a:extLst>
          </p:cNvPr>
          <p:cNvSpPr/>
          <p:nvPr/>
        </p:nvSpPr>
        <p:spPr>
          <a:xfrm>
            <a:off x="3966695" y="2952956"/>
            <a:ext cx="4258610" cy="952089"/>
          </a:xfrm>
          <a:prstGeom prst="rect">
            <a:avLst/>
          </a:prstGeom>
          <a:noFill/>
          <a:ln w="12700" cmpd="sng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7420" tIns="8710" rIns="17420" bIns="871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2400" kern="0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latin typeface="Meiryo UI" panose="020B0604030504040204" pitchFamily="50" charset="-128"/>
                <a:ea typeface="Meiryo UI" panose="020B0604030504040204" pitchFamily="50" charset="-128"/>
                <a:sym typeface=""/>
              </a:rPr>
              <a:t>Favorite Shape 5</a:t>
            </a:r>
          </a:p>
        </p:txBody>
      </p:sp>
    </p:spTree>
    <p:extLst>
      <p:ext uri="{BB962C8B-B14F-4D97-AF65-F5344CB8AC3E}">
        <p14:creationId xmlns:p14="http://schemas.microsoft.com/office/powerpoint/2010/main" val="122069529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ukFavorite1">
            <a:extLst>
              <a:ext uri="{FF2B5EF4-FFF2-40B4-BE49-F238E27FC236}">
                <a16:creationId xmlns:a16="http://schemas.microsoft.com/office/drawing/2014/main" id="{8E1EB4A1-FE82-270D-F533-A4EE34F15F42}"/>
              </a:ext>
            </a:extLst>
          </p:cNvPr>
          <p:cNvSpPr/>
          <p:nvPr/>
        </p:nvSpPr>
        <p:spPr>
          <a:xfrm>
            <a:off x="3966695" y="2952956"/>
            <a:ext cx="4258610" cy="952089"/>
          </a:xfrm>
          <a:prstGeom prst="rect">
            <a:avLst/>
          </a:prstGeom>
          <a:noFill/>
          <a:ln w="12700" cmpd="sng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7420" tIns="8710" rIns="17420" bIns="871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2400" kern="0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latin typeface="Meiryo UI" panose="020B0604030504040204" pitchFamily="50" charset="-128"/>
                <a:ea typeface="Meiryo UI" panose="020B0604030504040204" pitchFamily="50" charset="-128"/>
                <a:sym typeface=""/>
              </a:rPr>
              <a:t>Favorite Shape 6</a:t>
            </a:r>
          </a:p>
        </p:txBody>
      </p:sp>
    </p:spTree>
    <p:extLst>
      <p:ext uri="{BB962C8B-B14F-4D97-AF65-F5344CB8AC3E}">
        <p14:creationId xmlns:p14="http://schemas.microsoft.com/office/powerpoint/2010/main" val="396850188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ukFavorite1">
            <a:extLst>
              <a:ext uri="{FF2B5EF4-FFF2-40B4-BE49-F238E27FC236}">
                <a16:creationId xmlns:a16="http://schemas.microsoft.com/office/drawing/2014/main" id="{8E1EB4A1-FE82-270D-F533-A4EE34F15F42}"/>
              </a:ext>
            </a:extLst>
          </p:cNvPr>
          <p:cNvSpPr/>
          <p:nvPr/>
        </p:nvSpPr>
        <p:spPr>
          <a:xfrm>
            <a:off x="3966695" y="2952956"/>
            <a:ext cx="4258610" cy="952089"/>
          </a:xfrm>
          <a:prstGeom prst="rect">
            <a:avLst/>
          </a:prstGeom>
          <a:noFill/>
          <a:ln w="12700" cmpd="sng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7420" tIns="8710" rIns="17420" bIns="871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2400" kern="0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latin typeface="Meiryo UI" panose="020B0604030504040204" pitchFamily="50" charset="-128"/>
                <a:ea typeface="Meiryo UI" panose="020B0604030504040204" pitchFamily="50" charset="-128"/>
                <a:sym typeface=""/>
              </a:rPr>
              <a:t>Favorite Shape 7</a:t>
            </a:r>
          </a:p>
        </p:txBody>
      </p:sp>
    </p:spTree>
    <p:extLst>
      <p:ext uri="{BB962C8B-B14F-4D97-AF65-F5344CB8AC3E}">
        <p14:creationId xmlns:p14="http://schemas.microsoft.com/office/powerpoint/2010/main" val="349748612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ukFavorite1">
            <a:extLst>
              <a:ext uri="{FF2B5EF4-FFF2-40B4-BE49-F238E27FC236}">
                <a16:creationId xmlns:a16="http://schemas.microsoft.com/office/drawing/2014/main" id="{8E1EB4A1-FE82-270D-F533-A4EE34F15F42}"/>
              </a:ext>
            </a:extLst>
          </p:cNvPr>
          <p:cNvSpPr/>
          <p:nvPr/>
        </p:nvSpPr>
        <p:spPr>
          <a:xfrm>
            <a:off x="3966695" y="2952956"/>
            <a:ext cx="4258610" cy="952089"/>
          </a:xfrm>
          <a:prstGeom prst="rect">
            <a:avLst/>
          </a:prstGeom>
          <a:noFill/>
          <a:ln w="12700" cmpd="sng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7420" tIns="8710" rIns="17420" bIns="871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2400" kern="0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latin typeface="Meiryo UI" panose="020B0604030504040204" pitchFamily="50" charset="-128"/>
                <a:ea typeface="Meiryo UI" panose="020B0604030504040204" pitchFamily="50" charset="-128"/>
                <a:sym typeface=""/>
              </a:rPr>
              <a:t>Favorite Shape 8</a:t>
            </a:r>
          </a:p>
        </p:txBody>
      </p:sp>
    </p:spTree>
    <p:extLst>
      <p:ext uri="{BB962C8B-B14F-4D97-AF65-F5344CB8AC3E}">
        <p14:creationId xmlns:p14="http://schemas.microsoft.com/office/powerpoint/2010/main" val="207901059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ukFavorite1">
            <a:extLst>
              <a:ext uri="{FF2B5EF4-FFF2-40B4-BE49-F238E27FC236}">
                <a16:creationId xmlns:a16="http://schemas.microsoft.com/office/drawing/2014/main" id="{8E1EB4A1-FE82-270D-F533-A4EE34F15F42}"/>
              </a:ext>
            </a:extLst>
          </p:cNvPr>
          <p:cNvSpPr/>
          <p:nvPr/>
        </p:nvSpPr>
        <p:spPr>
          <a:xfrm>
            <a:off x="3966695" y="2952956"/>
            <a:ext cx="4258610" cy="952089"/>
          </a:xfrm>
          <a:prstGeom prst="rect">
            <a:avLst/>
          </a:prstGeom>
          <a:noFill/>
          <a:ln w="12700" cmpd="sng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7420" tIns="8710" rIns="17420" bIns="871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2400" kern="0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latin typeface="Meiryo UI" panose="020B0604030504040204" pitchFamily="50" charset="-128"/>
                <a:ea typeface="Meiryo UI" panose="020B0604030504040204" pitchFamily="50" charset="-128"/>
                <a:sym typeface=""/>
              </a:rPr>
              <a:t>Favorite Shape 9</a:t>
            </a:r>
          </a:p>
        </p:txBody>
      </p:sp>
    </p:spTree>
    <p:extLst>
      <p:ext uri="{BB962C8B-B14F-4D97-AF65-F5344CB8AC3E}">
        <p14:creationId xmlns:p14="http://schemas.microsoft.com/office/powerpoint/2010/main" val="297066301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ukFavorite1">
            <a:extLst>
              <a:ext uri="{FF2B5EF4-FFF2-40B4-BE49-F238E27FC236}">
                <a16:creationId xmlns:a16="http://schemas.microsoft.com/office/drawing/2014/main" id="{8E1EB4A1-FE82-270D-F533-A4EE34F15F42}"/>
              </a:ext>
            </a:extLst>
          </p:cNvPr>
          <p:cNvSpPr/>
          <p:nvPr/>
        </p:nvSpPr>
        <p:spPr>
          <a:xfrm>
            <a:off x="3966695" y="2952956"/>
            <a:ext cx="4258610" cy="952089"/>
          </a:xfrm>
          <a:prstGeom prst="rect">
            <a:avLst/>
          </a:prstGeom>
          <a:noFill/>
          <a:ln w="12700" cmpd="sng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7420" tIns="8710" rIns="17420" bIns="871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2400" kern="0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latin typeface="Meiryo UI" panose="020B0604030504040204" pitchFamily="50" charset="-128"/>
                <a:ea typeface="Meiryo UI" panose="020B0604030504040204" pitchFamily="50" charset="-128"/>
                <a:sym typeface=""/>
              </a:rPr>
              <a:t>Favorite Shape 10</a:t>
            </a:r>
          </a:p>
        </p:txBody>
      </p:sp>
    </p:spTree>
    <p:extLst>
      <p:ext uri="{BB962C8B-B14F-4D97-AF65-F5344CB8AC3E}">
        <p14:creationId xmlns:p14="http://schemas.microsoft.com/office/powerpoint/2010/main" val="422416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ukFavorite1">
            <a:extLst>
              <a:ext uri="{FF2B5EF4-FFF2-40B4-BE49-F238E27FC236}">
                <a16:creationId xmlns:a16="http://schemas.microsoft.com/office/drawing/2014/main" id="{8E1EB4A1-FE82-270D-F533-A4EE34F15F42}"/>
              </a:ext>
            </a:extLst>
          </p:cNvPr>
          <p:cNvSpPr/>
          <p:nvPr/>
        </p:nvSpPr>
        <p:spPr>
          <a:xfrm>
            <a:off x="3966695" y="2952956"/>
            <a:ext cx="4258610" cy="952089"/>
          </a:xfrm>
          <a:prstGeom prst="rect">
            <a:avLst/>
          </a:prstGeom>
          <a:noFill/>
          <a:ln w="12700" cmpd="sng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7420" tIns="8710" rIns="17420" bIns="871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2400" kern="0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latin typeface="Meiryo UI" panose="020B0604030504040204" pitchFamily="50" charset="-128"/>
                <a:ea typeface="Meiryo UI" panose="020B0604030504040204" pitchFamily="50" charset="-128"/>
                <a:sym typeface=""/>
              </a:rPr>
              <a:t>Favorite Shape 11</a:t>
            </a:r>
          </a:p>
        </p:txBody>
      </p:sp>
    </p:spTree>
    <p:extLst>
      <p:ext uri="{BB962C8B-B14F-4D97-AF65-F5344CB8AC3E}">
        <p14:creationId xmlns:p14="http://schemas.microsoft.com/office/powerpoint/2010/main" val="284560349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ukFavorite1">
            <a:extLst>
              <a:ext uri="{FF2B5EF4-FFF2-40B4-BE49-F238E27FC236}">
                <a16:creationId xmlns:a16="http://schemas.microsoft.com/office/drawing/2014/main" id="{8E1EB4A1-FE82-270D-F533-A4EE34F15F42}"/>
              </a:ext>
            </a:extLst>
          </p:cNvPr>
          <p:cNvSpPr/>
          <p:nvPr/>
        </p:nvSpPr>
        <p:spPr>
          <a:xfrm>
            <a:off x="3966695" y="2952956"/>
            <a:ext cx="4258610" cy="952089"/>
          </a:xfrm>
          <a:prstGeom prst="rect">
            <a:avLst/>
          </a:prstGeom>
          <a:noFill/>
          <a:ln w="12700" cmpd="sng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7420" tIns="8710" rIns="17420" bIns="871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2400" kern="0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latin typeface="Meiryo UI" panose="020B0604030504040204" pitchFamily="50" charset="-128"/>
                <a:ea typeface="Meiryo UI" panose="020B0604030504040204" pitchFamily="50" charset="-128"/>
                <a:sym typeface=""/>
              </a:rPr>
              <a:t>Favorite Shape 12</a:t>
            </a:r>
          </a:p>
        </p:txBody>
      </p:sp>
    </p:spTree>
    <p:extLst>
      <p:ext uri="{BB962C8B-B14F-4D97-AF65-F5344CB8AC3E}">
        <p14:creationId xmlns:p14="http://schemas.microsoft.com/office/powerpoint/2010/main" val="16222000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ukFavorite1">
            <a:extLst>
              <a:ext uri="{FF2B5EF4-FFF2-40B4-BE49-F238E27FC236}">
                <a16:creationId xmlns:a16="http://schemas.microsoft.com/office/drawing/2014/main" id="{DA9EED5F-EC0C-8B9E-0DB0-A986F2E9F6C9}"/>
              </a:ext>
            </a:extLst>
          </p:cNvPr>
          <p:cNvSpPr/>
          <p:nvPr/>
        </p:nvSpPr>
        <p:spPr>
          <a:xfrm>
            <a:off x="3966695" y="2952956"/>
            <a:ext cx="4258610" cy="952089"/>
          </a:xfrm>
          <a:prstGeom prst="rect">
            <a:avLst/>
          </a:prstGeom>
          <a:noFill/>
          <a:ln w="12700" cmpd="sng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7420" tIns="8710" rIns="17420" bIns="871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2400" kern="0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latin typeface="Meiryo UI" panose="020B0604030504040204" pitchFamily="50" charset="-128"/>
                <a:ea typeface="Meiryo UI" panose="020B0604030504040204" pitchFamily="50" charset="-128"/>
                <a:sym typeface=""/>
              </a:rPr>
              <a:t>Favorite Slide </a:t>
            </a:r>
            <a:r>
              <a:rPr lang="en-US" altLang="ja-JP" sz="2400" kern="0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latin typeface="Meiryo UI" panose="020B0604030504040204" pitchFamily="50" charset="-128"/>
                <a:ea typeface="Meiryo UI" panose="020B0604030504040204" pitchFamily="50" charset="-128"/>
                <a:sym typeface=""/>
              </a:rPr>
              <a:t>2</a:t>
            </a:r>
            <a:endParaRPr lang="en-US" sz="2400" kern="0" dirty="0">
              <a:solidFill>
                <a:schemeClr val="tx1"/>
              </a:solidFill>
              <a:uFill>
                <a:solidFill>
                  <a:srgbClr val="000000"/>
                </a:solidFill>
              </a:uFill>
              <a:latin typeface="Meiryo UI" panose="020B0604030504040204" pitchFamily="50" charset="-128"/>
              <a:ea typeface="Meiryo UI" panose="020B0604030504040204" pitchFamily="50" charset="-128"/>
              <a:sym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14883731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ukFavorite1">
            <a:extLst>
              <a:ext uri="{FF2B5EF4-FFF2-40B4-BE49-F238E27FC236}">
                <a16:creationId xmlns:a16="http://schemas.microsoft.com/office/drawing/2014/main" id="{DA9EED5F-EC0C-8B9E-0DB0-A986F2E9F6C9}"/>
              </a:ext>
            </a:extLst>
          </p:cNvPr>
          <p:cNvSpPr/>
          <p:nvPr/>
        </p:nvSpPr>
        <p:spPr>
          <a:xfrm>
            <a:off x="3966695" y="2952956"/>
            <a:ext cx="4258610" cy="952089"/>
          </a:xfrm>
          <a:prstGeom prst="rect">
            <a:avLst/>
          </a:prstGeom>
          <a:noFill/>
          <a:ln w="12700" cmpd="sng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7420" tIns="8710" rIns="17420" bIns="871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2400" kern="0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latin typeface="Meiryo UI" panose="020B0604030504040204" pitchFamily="50" charset="-128"/>
                <a:ea typeface="Meiryo UI" panose="020B0604030504040204" pitchFamily="50" charset="-128"/>
                <a:sym typeface=""/>
              </a:rPr>
              <a:t>Favorite Slide </a:t>
            </a:r>
            <a:r>
              <a:rPr lang="en-US" altLang="ja-JP" sz="2400" kern="0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latin typeface="Meiryo UI" panose="020B0604030504040204" pitchFamily="50" charset="-128"/>
                <a:ea typeface="Meiryo UI" panose="020B0604030504040204" pitchFamily="50" charset="-128"/>
                <a:sym typeface=""/>
              </a:rPr>
              <a:t>3</a:t>
            </a:r>
            <a:endParaRPr lang="en-US" sz="2400" kern="0" dirty="0">
              <a:solidFill>
                <a:schemeClr val="tx1"/>
              </a:solidFill>
              <a:uFill>
                <a:solidFill>
                  <a:srgbClr val="000000"/>
                </a:solidFill>
              </a:uFill>
              <a:latin typeface="Meiryo UI" panose="020B0604030504040204" pitchFamily="50" charset="-128"/>
              <a:ea typeface="Meiryo UI" panose="020B0604030504040204" pitchFamily="50" charset="-128"/>
              <a:sym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23624034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ukFavorite1">
            <a:extLst>
              <a:ext uri="{FF2B5EF4-FFF2-40B4-BE49-F238E27FC236}">
                <a16:creationId xmlns:a16="http://schemas.microsoft.com/office/drawing/2014/main" id="{DA9EED5F-EC0C-8B9E-0DB0-A986F2E9F6C9}"/>
              </a:ext>
            </a:extLst>
          </p:cNvPr>
          <p:cNvSpPr/>
          <p:nvPr/>
        </p:nvSpPr>
        <p:spPr>
          <a:xfrm>
            <a:off x="3966695" y="2952956"/>
            <a:ext cx="4258610" cy="952089"/>
          </a:xfrm>
          <a:prstGeom prst="rect">
            <a:avLst/>
          </a:prstGeom>
          <a:noFill/>
          <a:ln w="12700" cmpd="sng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7420" tIns="8710" rIns="17420" bIns="871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2400" kern="0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latin typeface="Meiryo UI" panose="020B0604030504040204" pitchFamily="50" charset="-128"/>
                <a:ea typeface="Meiryo UI" panose="020B0604030504040204" pitchFamily="50" charset="-128"/>
                <a:sym typeface=""/>
              </a:rPr>
              <a:t>Favorite Slide </a:t>
            </a:r>
            <a:r>
              <a:rPr lang="en-US" altLang="ja-JP" sz="2400" kern="0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latin typeface="Meiryo UI" panose="020B0604030504040204" pitchFamily="50" charset="-128"/>
                <a:ea typeface="Meiryo UI" panose="020B0604030504040204" pitchFamily="50" charset="-128"/>
                <a:sym typeface=""/>
              </a:rPr>
              <a:t>4</a:t>
            </a:r>
            <a:endParaRPr lang="en-US" sz="2400" kern="0" dirty="0">
              <a:solidFill>
                <a:schemeClr val="tx1"/>
              </a:solidFill>
              <a:uFill>
                <a:solidFill>
                  <a:srgbClr val="000000"/>
                </a:solidFill>
              </a:uFill>
              <a:latin typeface="Meiryo UI" panose="020B0604030504040204" pitchFamily="50" charset="-128"/>
              <a:ea typeface="Meiryo UI" panose="020B0604030504040204" pitchFamily="50" charset="-128"/>
              <a:sym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17321033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ukFavorite1">
            <a:extLst>
              <a:ext uri="{FF2B5EF4-FFF2-40B4-BE49-F238E27FC236}">
                <a16:creationId xmlns:a16="http://schemas.microsoft.com/office/drawing/2014/main" id="{DA9EED5F-EC0C-8B9E-0DB0-A986F2E9F6C9}"/>
              </a:ext>
            </a:extLst>
          </p:cNvPr>
          <p:cNvSpPr/>
          <p:nvPr/>
        </p:nvSpPr>
        <p:spPr>
          <a:xfrm>
            <a:off x="3966695" y="2952956"/>
            <a:ext cx="4258610" cy="952089"/>
          </a:xfrm>
          <a:prstGeom prst="rect">
            <a:avLst/>
          </a:prstGeom>
          <a:noFill/>
          <a:ln w="12700" cmpd="sng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7420" tIns="8710" rIns="17420" bIns="871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2400" kern="0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latin typeface="Meiryo UI" panose="020B0604030504040204" pitchFamily="50" charset="-128"/>
                <a:ea typeface="Meiryo UI" panose="020B0604030504040204" pitchFamily="50" charset="-128"/>
                <a:sym typeface=""/>
              </a:rPr>
              <a:t>Favorite Slide </a:t>
            </a:r>
            <a:r>
              <a:rPr lang="en-US" altLang="ja-JP" sz="2400" kern="0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latin typeface="Meiryo UI" panose="020B0604030504040204" pitchFamily="50" charset="-128"/>
                <a:ea typeface="Meiryo UI" panose="020B0604030504040204" pitchFamily="50" charset="-128"/>
                <a:sym typeface=""/>
              </a:rPr>
              <a:t>5</a:t>
            </a:r>
            <a:endParaRPr lang="en-US" sz="2400" kern="0" dirty="0">
              <a:solidFill>
                <a:schemeClr val="tx1"/>
              </a:solidFill>
              <a:uFill>
                <a:solidFill>
                  <a:srgbClr val="000000"/>
                </a:solidFill>
              </a:uFill>
              <a:latin typeface="Meiryo UI" panose="020B0604030504040204" pitchFamily="50" charset="-128"/>
              <a:ea typeface="Meiryo UI" panose="020B0604030504040204" pitchFamily="50" charset="-128"/>
              <a:sym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186882133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ukFavorite1">
            <a:extLst>
              <a:ext uri="{FF2B5EF4-FFF2-40B4-BE49-F238E27FC236}">
                <a16:creationId xmlns:a16="http://schemas.microsoft.com/office/drawing/2014/main" id="{DA9EED5F-EC0C-8B9E-0DB0-A986F2E9F6C9}"/>
              </a:ext>
            </a:extLst>
          </p:cNvPr>
          <p:cNvSpPr/>
          <p:nvPr/>
        </p:nvSpPr>
        <p:spPr>
          <a:xfrm>
            <a:off x="3966695" y="2952956"/>
            <a:ext cx="4258610" cy="952089"/>
          </a:xfrm>
          <a:prstGeom prst="rect">
            <a:avLst/>
          </a:prstGeom>
          <a:noFill/>
          <a:ln w="12700" cmpd="sng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7420" tIns="8710" rIns="17420" bIns="871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2400" kern="0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latin typeface="Meiryo UI" panose="020B0604030504040204" pitchFamily="50" charset="-128"/>
                <a:ea typeface="Meiryo UI" panose="020B0604030504040204" pitchFamily="50" charset="-128"/>
                <a:sym typeface=""/>
              </a:rPr>
              <a:t>Favorite Slide </a:t>
            </a:r>
            <a:r>
              <a:rPr lang="en-US" altLang="ja-JP" sz="2400" kern="0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latin typeface="Meiryo UI" panose="020B0604030504040204" pitchFamily="50" charset="-128"/>
                <a:ea typeface="Meiryo UI" panose="020B0604030504040204" pitchFamily="50" charset="-128"/>
                <a:sym typeface=""/>
              </a:rPr>
              <a:t>6</a:t>
            </a:r>
            <a:endParaRPr lang="en-US" sz="2400" kern="0" dirty="0">
              <a:solidFill>
                <a:schemeClr val="tx1"/>
              </a:solidFill>
              <a:uFill>
                <a:solidFill>
                  <a:srgbClr val="000000"/>
                </a:solidFill>
              </a:uFill>
              <a:latin typeface="Meiryo UI" panose="020B0604030504040204" pitchFamily="50" charset="-128"/>
              <a:ea typeface="Meiryo UI" panose="020B0604030504040204" pitchFamily="50" charset="-128"/>
              <a:sym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38885858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ukFavorite1">
            <a:extLst>
              <a:ext uri="{FF2B5EF4-FFF2-40B4-BE49-F238E27FC236}">
                <a16:creationId xmlns:a16="http://schemas.microsoft.com/office/drawing/2014/main" id="{8E1EB4A1-FE82-270D-F533-A4EE34F15F42}"/>
              </a:ext>
            </a:extLst>
          </p:cNvPr>
          <p:cNvSpPr/>
          <p:nvPr/>
        </p:nvSpPr>
        <p:spPr>
          <a:xfrm>
            <a:off x="3966695" y="2952956"/>
            <a:ext cx="4258610" cy="952089"/>
          </a:xfrm>
          <a:prstGeom prst="rect">
            <a:avLst/>
          </a:prstGeom>
          <a:noFill/>
          <a:ln w="12700" cmpd="sng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7420" tIns="8710" rIns="17420" bIns="871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2400" kern="0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latin typeface="Meiryo UI" panose="020B0604030504040204" pitchFamily="50" charset="-128"/>
                <a:ea typeface="Meiryo UI" panose="020B0604030504040204" pitchFamily="50" charset="-128"/>
                <a:sym typeface=""/>
              </a:rPr>
              <a:t>Favorite Shape </a:t>
            </a:r>
            <a:r>
              <a:rPr lang="en-US" altLang="ja-JP" sz="2400" kern="0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latin typeface="Meiryo UI" panose="020B0604030504040204" pitchFamily="50" charset="-128"/>
                <a:ea typeface="Meiryo UI" panose="020B0604030504040204" pitchFamily="50" charset="-128"/>
                <a:sym typeface=""/>
              </a:rPr>
              <a:t>1</a:t>
            </a:r>
            <a:endParaRPr lang="en-US" sz="2400" kern="0" dirty="0">
              <a:solidFill>
                <a:schemeClr val="tx1"/>
              </a:solidFill>
              <a:uFill>
                <a:solidFill>
                  <a:srgbClr val="000000"/>
                </a:solidFill>
              </a:uFill>
              <a:latin typeface="Meiryo UI" panose="020B0604030504040204" pitchFamily="50" charset="-128"/>
              <a:ea typeface="Meiryo UI" panose="020B0604030504040204" pitchFamily="50" charset="-128"/>
              <a:sym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155583492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ukFavorite1">
            <a:extLst>
              <a:ext uri="{FF2B5EF4-FFF2-40B4-BE49-F238E27FC236}">
                <a16:creationId xmlns:a16="http://schemas.microsoft.com/office/drawing/2014/main" id="{8E1EB4A1-FE82-270D-F533-A4EE34F15F42}"/>
              </a:ext>
            </a:extLst>
          </p:cNvPr>
          <p:cNvSpPr/>
          <p:nvPr/>
        </p:nvSpPr>
        <p:spPr>
          <a:xfrm>
            <a:off x="3966695" y="2952956"/>
            <a:ext cx="4258610" cy="952089"/>
          </a:xfrm>
          <a:prstGeom prst="rect">
            <a:avLst/>
          </a:prstGeom>
          <a:noFill/>
          <a:ln w="12700" cmpd="sng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7420" tIns="8710" rIns="17420" bIns="871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2400" kern="0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latin typeface="Meiryo UI" panose="020B0604030504040204" pitchFamily="50" charset="-128"/>
                <a:ea typeface="Meiryo UI" panose="020B0604030504040204" pitchFamily="50" charset="-128"/>
                <a:sym typeface=""/>
              </a:rPr>
              <a:t>Favorite Shape 2</a:t>
            </a:r>
          </a:p>
        </p:txBody>
      </p:sp>
    </p:spTree>
    <p:extLst>
      <p:ext uri="{BB962C8B-B14F-4D97-AF65-F5344CB8AC3E}">
        <p14:creationId xmlns:p14="http://schemas.microsoft.com/office/powerpoint/2010/main" val="363816026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ukFavorite1">
            <a:extLst>
              <a:ext uri="{FF2B5EF4-FFF2-40B4-BE49-F238E27FC236}">
                <a16:creationId xmlns:a16="http://schemas.microsoft.com/office/drawing/2014/main" id="{8E1EB4A1-FE82-270D-F533-A4EE34F15F42}"/>
              </a:ext>
            </a:extLst>
          </p:cNvPr>
          <p:cNvSpPr/>
          <p:nvPr/>
        </p:nvSpPr>
        <p:spPr>
          <a:xfrm>
            <a:off x="3966695" y="2952956"/>
            <a:ext cx="4258610" cy="952089"/>
          </a:xfrm>
          <a:prstGeom prst="rect">
            <a:avLst/>
          </a:prstGeom>
          <a:noFill/>
          <a:ln w="12700" cmpd="sng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7420" tIns="8710" rIns="17420" bIns="871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2400" kern="0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latin typeface="Meiryo UI" panose="020B0604030504040204" pitchFamily="50" charset="-128"/>
                <a:ea typeface="Meiryo UI" panose="020B0604030504040204" pitchFamily="50" charset="-128"/>
                <a:sym typeface=""/>
              </a:rPr>
              <a:t>Favorite Shape 3</a:t>
            </a:r>
          </a:p>
        </p:txBody>
      </p:sp>
    </p:spTree>
    <p:extLst>
      <p:ext uri="{BB962C8B-B14F-4D97-AF65-F5344CB8AC3E}">
        <p14:creationId xmlns:p14="http://schemas.microsoft.com/office/powerpoint/2010/main" val="85753074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54</Words>
  <Application>Microsoft Office PowerPoint</Application>
  <PresentationFormat>Widescreen</PresentationFormat>
  <Paragraphs>18</Paragraphs>
  <Slides>18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3" baseType="lpstr">
      <vt:lpstr>Meiryo UI</vt:lpstr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2022-11-23T08:53:55Z</dcterms:created>
  <dcterms:modified xsi:type="dcterms:W3CDTF">2023-05-30T12:04:01Z</dcterms:modified>
</cp:coreProperties>
</file>